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508" r:id="rId5"/>
    <p:sldId id="484" r:id="rId6"/>
    <p:sldId id="507" r:id="rId7"/>
    <p:sldId id="485" r:id="rId8"/>
    <p:sldId id="506" r:id="rId9"/>
    <p:sldId id="486" r:id="rId10"/>
    <p:sldId id="505" r:id="rId11"/>
    <p:sldId id="487" r:id="rId12"/>
    <p:sldId id="504" r:id="rId13"/>
    <p:sldId id="488" r:id="rId14"/>
    <p:sldId id="503" r:id="rId15"/>
    <p:sldId id="489" r:id="rId16"/>
    <p:sldId id="502" r:id="rId17"/>
    <p:sldId id="490" r:id="rId18"/>
    <p:sldId id="501" r:id="rId19"/>
    <p:sldId id="491" r:id="rId20"/>
    <p:sldId id="500" r:id="rId21"/>
    <p:sldId id="492" r:id="rId22"/>
    <p:sldId id="499" r:id="rId23"/>
    <p:sldId id="493" r:id="rId24"/>
    <p:sldId id="498" r:id="rId25"/>
    <p:sldId id="494" r:id="rId26"/>
    <p:sldId id="497" r:id="rId27"/>
    <p:sldId id="495" r:id="rId28"/>
    <p:sldId id="496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14" autoAdjust="0"/>
    <p:restoredTop sz="94660"/>
  </p:normalViewPr>
  <p:slideViewPr>
    <p:cSldViewPr snapToGrid="0">
      <p:cViewPr>
        <p:scale>
          <a:sx n="59" d="100"/>
          <a:sy n="59" d="100"/>
        </p:scale>
        <p:origin x="3102" y="12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G8B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01566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Frequency changing; bandwidths of various modes; deviation; intermodulation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stage in a VHF FM transmitter that generates a harmonic of a lower frequency signal to reach the desired operating frequency?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Mixer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Reactance modulator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Balanced converter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Multiplier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681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intermodulation products are closest to the original signal frequencies?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Second harmonics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Even-order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Odd-order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Intercept point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1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intermodulation products are closest to the original signal frequencies?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Second harmonics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Even-order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Odd-order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Intercept point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823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total bandwidth of an FM phone transmission having 5 kHz deviation and 3 kHz modulating frequency?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3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5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8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16 kHz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79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total bandwidth of an FM phone transmission having 5 kHz deviation and 3 kHz modulating frequency?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3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5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8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16 kHz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294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frequency deviation for a 12.21 MHz reactance modulated oscillator in a 5 kHz deviation, 146.52 MHz FM phone transmitter?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101.75 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416.7 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5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60 kHz</a:t>
            </a:r>
          </a:p>
        </p:txBody>
      </p:sp>
    </p:spTree>
    <p:extLst>
      <p:ext uri="{BB962C8B-B14F-4D97-AF65-F5344CB8AC3E}">
        <p14:creationId xmlns:p14="http://schemas.microsoft.com/office/powerpoint/2010/main" val="50562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frequency deviation for a 12.21 MHz reactance modulated oscillator in a 5 kHz deviation, 146.52 MHz FM phone transmitter?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101.75 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416.7 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5 kHz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60 kHz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191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577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is it important to know the duty cycle of the mode you are using when transmitting?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aid in tuning your transmitter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Some modes have high duty cycles that could exceed the transmitter’s average power rating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allow time for the other station to break in during a transmission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prevent overmodulation</a:t>
            </a:r>
          </a:p>
        </p:txBody>
      </p:sp>
    </p:spTree>
    <p:extLst>
      <p:ext uri="{BB962C8B-B14F-4D97-AF65-F5344CB8AC3E}">
        <p14:creationId xmlns:p14="http://schemas.microsoft.com/office/powerpoint/2010/main" val="1849870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is it important to know the duty cycle of the mode you are using when transmitting?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aid in tuning your transmitter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Some modes have high duty cycles that could exceed the transmitter’s average power rating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allow time for the other station to break in during a transmission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prevent overmodulation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511188"/>
            <a:ext cx="11277600" cy="9178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052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is it good to match receiver bandwidth to the bandwidth of the operating mode?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is required by FCC rules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minimizes power consumption in the receiver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improves impedance matching of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results in the best signal-to-noise ratio</a:t>
            </a:r>
          </a:p>
        </p:txBody>
      </p:sp>
    </p:spTree>
    <p:extLst>
      <p:ext uri="{BB962C8B-B14F-4D97-AF65-F5344CB8AC3E}">
        <p14:creationId xmlns:p14="http://schemas.microsoft.com/office/powerpoint/2010/main" val="29216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is it good to match receiver bandwidth to the bandwidth of the operating mode?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is required by FCC rules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minimizes power consumption in the receiver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improves impedance matching of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results in the best signal-to-noise ratio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9615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relationship between transmitted symbol rate and bandwidth?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Symbol rate and bandwidth are not related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Higher symbol rates require wider bandwidth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Lower symbol rates require wider bandwidth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Bandwidth is half the symbol rate</a:t>
            </a:r>
          </a:p>
        </p:txBody>
      </p:sp>
    </p:spTree>
    <p:extLst>
      <p:ext uri="{BB962C8B-B14F-4D97-AF65-F5344CB8AC3E}">
        <p14:creationId xmlns:p14="http://schemas.microsoft.com/office/powerpoint/2010/main" val="199241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relationship between transmitted symbol rate and bandwidth?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Symbol rate and bandwidth are not related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Higher symbol rates require wider bandwidth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Lower symbol rates require wider bandwidth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Bandwidth is half the symbol rate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50015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9189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combination of a mixer’s Local Oscillator (LO) and RF input frequencies is found in the output?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ratio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average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sum and difference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arithmetic product</a:t>
            </a:r>
          </a:p>
        </p:txBody>
      </p:sp>
    </p:spTree>
    <p:extLst>
      <p:ext uri="{BB962C8B-B14F-4D97-AF65-F5344CB8AC3E}">
        <p14:creationId xmlns:p14="http://schemas.microsoft.com/office/powerpoint/2010/main" val="3812537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combination of a mixer’s Local Oscillator (LO) and RF input frequencies is found in the output?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ratio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average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sum and difference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arithmetic product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074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process combines two signals in a non-linear circuit to produce unwanted spurious outputs?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Intermodulation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Heterodyning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Detection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</a:t>
            </a:r>
            <a:r>
              <a:rPr lang="en-US" sz="2800" dirty="0" err="1">
                <a:latin typeface="Eras Light ITC" panose="020B0402030504020804" pitchFamily="34" charset="0"/>
              </a:rPr>
              <a:t>Rolloff</a:t>
            </a:r>
            <a:endParaRPr lang="en-US" sz="2800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178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process combines two signals in a non-linear circuit to produce unwanted spurious outputs?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Intermodulation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Heterodyning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Detection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</a:t>
            </a:r>
            <a:r>
              <a:rPr lang="en-US" sz="2800" dirty="0" err="1">
                <a:latin typeface="Eras Light ITC" panose="020B0402030504020804" pitchFamily="34" charset="0"/>
              </a:rPr>
              <a:t>Rolloff</a:t>
            </a:r>
            <a:endParaRPr lang="en-US" sz="2800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3612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0818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G8B13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an odd-order intermodulation product of frequencies F1 and F2?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5F1-3F2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3F1-F2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2F1-F2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39925443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G8B13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an odd-order intermodulation product of frequencies F1 and F2?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5F1-3F2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3F1-F2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2F1-F2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764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mixer input is varied or tuned to convert signals of different frequencies to an intermediate frequency (IF)?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Image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Local oscillator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RF input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Beat frequency oscillator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mixer input is varied or tuned to convert signals of different frequencies to an intermediate frequency (IF)?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Image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Local oscillator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RF input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Beat frequency oscillator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CD995D-CF52-20C5-0B81-CE17EC69EC3B}"/>
              </a:ext>
            </a:extLst>
          </p:cNvPr>
          <p:cNvSpPr/>
          <p:nvPr/>
        </p:nvSpPr>
        <p:spPr>
          <a:xfrm>
            <a:off x="457200" y="244556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231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term for interference from a signal at twice the IF frequency from the desired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Quadrature response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Image response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Mixer interference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Intermediate interference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term for interference from a signal at twice the IF frequency from the desired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Quadrature response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Image response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Mixer interference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Intermediate interference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5920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234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another term for the mixing of two RF signals?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Heterodyning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Synthesizing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Frequency inversion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Phase inversion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86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another term for the mixing of two RF signals?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Heterodyning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Synthesizing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Frequency inversion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Phase inversion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9468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071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G8B04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stage in a VHF FM transmitter that generates a harmonic of a lower frequency signal to reach the desired operating frequency?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Mixer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Reactance modulator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Balanced converter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Multiplier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431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1077</Words>
  <Application>Microsoft Office PowerPoint</Application>
  <PresentationFormat>Widescreen</PresentationFormat>
  <Paragraphs>202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30</cp:revision>
  <dcterms:created xsi:type="dcterms:W3CDTF">2023-05-09T14:58:22Z</dcterms:created>
  <dcterms:modified xsi:type="dcterms:W3CDTF">2023-05-12T19:22:00Z</dcterms:modified>
</cp:coreProperties>
</file>